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2" r:id="rId2"/>
    <p:sldMasterId id="2147483728" r:id="rId3"/>
  </p:sldMasterIdLst>
  <p:notesMasterIdLst>
    <p:notesMasterId r:id="rId30"/>
  </p:notesMasterIdLst>
  <p:handoutMasterIdLst>
    <p:handoutMasterId r:id="rId31"/>
  </p:handoutMasterIdLst>
  <p:sldIdLst>
    <p:sldId id="256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300" r:id="rId17"/>
    <p:sldId id="301" r:id="rId18"/>
    <p:sldId id="303" r:id="rId19"/>
    <p:sldId id="302" r:id="rId20"/>
    <p:sldId id="304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277" r:id="rId29"/>
  </p:sldIdLst>
  <p:sldSz cx="9145588" cy="5145088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3">
          <p15:clr>
            <a:srgbClr val="A4A3A4"/>
          </p15:clr>
        </p15:guide>
        <p15:guide id="2" orient="horz" pos="92">
          <p15:clr>
            <a:srgbClr val="A4A3A4"/>
          </p15:clr>
        </p15:guide>
        <p15:guide id="3" orient="horz" pos="3150">
          <p15:clr>
            <a:srgbClr val="A4A3A4"/>
          </p15:clr>
        </p15:guide>
        <p15:guide id="4" orient="horz" pos="501">
          <p15:clr>
            <a:srgbClr val="A4A3A4"/>
          </p15:clr>
        </p15:guide>
        <p15:guide id="5" orient="horz" pos="678">
          <p15:clr>
            <a:srgbClr val="A4A3A4"/>
          </p15:clr>
        </p15:guide>
        <p15:guide id="6" orient="horz" pos="362">
          <p15:clr>
            <a:srgbClr val="A4A3A4"/>
          </p15:clr>
        </p15:guide>
        <p15:guide id="7" orient="horz" pos="401">
          <p15:clr>
            <a:srgbClr val="A4A3A4"/>
          </p15:clr>
        </p15:guide>
        <p15:guide id="8" orient="horz" pos="981">
          <p15:clr>
            <a:srgbClr val="A4A3A4"/>
          </p15:clr>
        </p15:guide>
        <p15:guide id="9" orient="horz" pos="1704">
          <p15:clr>
            <a:srgbClr val="A4A3A4"/>
          </p15:clr>
        </p15:guide>
        <p15:guide id="10" pos="2881">
          <p15:clr>
            <a:srgbClr val="A4A3A4"/>
          </p15:clr>
        </p15:guide>
        <p15:guide id="11" pos="5495">
          <p15:clr>
            <a:srgbClr val="A4A3A4"/>
          </p15:clr>
        </p15:guide>
        <p15:guide id="12" pos="5668">
          <p15:clr>
            <a:srgbClr val="A4A3A4"/>
          </p15:clr>
        </p15:guide>
        <p15:guide id="13" pos="3820">
          <p15:clr>
            <a:srgbClr val="A4A3A4"/>
          </p15:clr>
        </p15:guide>
        <p15:guide id="14" pos="91">
          <p15:clr>
            <a:srgbClr val="A4A3A4"/>
          </p15:clr>
        </p15:guide>
        <p15:guide id="15" pos="2044">
          <p15:clr>
            <a:srgbClr val="A4A3A4"/>
          </p15:clr>
        </p15:guide>
        <p15:guide id="16" pos="264">
          <p15:clr>
            <a:srgbClr val="A4A3A4"/>
          </p15:clr>
        </p15:guide>
        <p15:guide id="17" pos="1430">
          <p15:clr>
            <a:srgbClr val="A4A3A4"/>
          </p15:clr>
        </p15:guide>
        <p15:guide id="18" pos="11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D616"/>
    <a:srgbClr val="16428D"/>
    <a:srgbClr val="000099"/>
    <a:srgbClr val="0D4773"/>
    <a:srgbClr val="0068A7"/>
    <a:srgbClr val="DAE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676" y="52"/>
      </p:cViewPr>
      <p:guideLst>
        <p:guide orient="horz" pos="2913"/>
        <p:guide orient="horz" pos="92"/>
        <p:guide orient="horz" pos="3150"/>
        <p:guide orient="horz" pos="501"/>
        <p:guide orient="horz" pos="678"/>
        <p:guide orient="horz" pos="362"/>
        <p:guide orient="horz" pos="401"/>
        <p:guide orient="horz" pos="981"/>
        <p:guide orient="horz" pos="1704"/>
        <p:guide pos="2881"/>
        <p:guide pos="5495"/>
        <p:guide pos="5668"/>
        <p:guide pos="3820"/>
        <p:guide pos="91"/>
        <p:guide pos="2044"/>
        <p:guide pos="264"/>
        <p:guide pos="1430"/>
        <p:guide pos="110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C9314-7F6E-4BC1-980E-D5263EEE2963}" type="datetimeFigureOut">
              <a:rPr lang="nl-NL" smtClean="0"/>
              <a:pPr/>
              <a:t>25-1-2023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B46A3-1760-4D8B-9237-56544566EF4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080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C8B2-8CD3-4C8C-972A-156303ED2DE8}" type="datetimeFigureOut">
              <a:rPr lang="nl-NL" smtClean="0"/>
              <a:pPr/>
              <a:t>25-1-2023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20627-715F-49A4-8468-DCDD948DFA9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42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20627-715F-49A4-8468-DCDD948DFA92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5692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20627-715F-49A4-8468-DCDD948DFA92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720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20627-715F-49A4-8468-DCDD948DFA92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82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8" t="5646" r="2808"/>
          <a:stretch/>
        </p:blipFill>
        <p:spPr bwMode="auto">
          <a:xfrm>
            <a:off x="144465" y="146050"/>
            <a:ext cx="8853486" cy="4854575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>
            <a:spLocks noChangeArrowheads="1"/>
          </p:cNvSpPr>
          <p:nvPr userDrawn="1"/>
        </p:nvSpPr>
        <p:spPr bwMode="auto">
          <a:xfrm>
            <a:off x="144463" y="4927600"/>
            <a:ext cx="8853487" cy="7143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grpSp>
        <p:nvGrpSpPr>
          <p:cNvPr id="16" name="Groep 15"/>
          <p:cNvGrpSpPr/>
          <p:nvPr userDrawn="1"/>
        </p:nvGrpSpPr>
        <p:grpSpPr bwMode="gray">
          <a:xfrm>
            <a:off x="0" y="0"/>
            <a:ext cx="9145588" cy="5145088"/>
            <a:chOff x="0" y="0"/>
            <a:chExt cx="9145588" cy="5145088"/>
          </a:xfrm>
        </p:grpSpPr>
        <p:sp>
          <p:nvSpPr>
            <p:cNvPr id="17" name="Rectangle 9"/>
            <p:cNvSpPr>
              <a:spLocks noChangeArrowheads="1"/>
            </p:cNvSpPr>
            <p:nvPr userDrawn="1"/>
          </p:nvSpPr>
          <p:spPr bwMode="gray">
            <a:xfrm>
              <a:off x="0" y="4999038"/>
              <a:ext cx="9145588" cy="1444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8" name="Rectangle 10"/>
            <p:cNvSpPr>
              <a:spLocks noChangeArrowheads="1"/>
            </p:cNvSpPr>
            <p:nvPr userDrawn="1"/>
          </p:nvSpPr>
          <p:spPr bwMode="gray">
            <a:xfrm>
              <a:off x="0" y="0"/>
              <a:ext cx="9145588" cy="144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9" name="Rectangle 8"/>
            <p:cNvSpPr>
              <a:spLocks noChangeArrowheads="1"/>
            </p:cNvSpPr>
            <p:nvPr userDrawn="1"/>
          </p:nvSpPr>
          <p:spPr bwMode="gray">
            <a:xfrm>
              <a:off x="8999538" y="0"/>
              <a:ext cx="144462" cy="5145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0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144463" cy="5145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sma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7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, afbeelding en 3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7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13"/>
          </p:nvPr>
        </p:nvSpPr>
        <p:spPr bwMode="gray">
          <a:xfrm>
            <a:off x="3240000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 bwMode="gray">
          <a:xfrm>
            <a:off x="6059313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quote zwar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83666" y="1263452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667623" y="1018674"/>
            <a:ext cx="3218400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nl-NL" sz="1400" b="1" cap="all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quote wi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5683666" y="1263452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tekst 4"/>
          <p:cNvSpPr>
            <a:spLocks noGrp="1"/>
          </p:cNvSpPr>
          <p:nvPr>
            <p:ph type="body" sz="quarter" idx="3"/>
          </p:nvPr>
        </p:nvSpPr>
        <p:spPr bwMode="gray">
          <a:xfrm>
            <a:off x="5667623" y="803231"/>
            <a:ext cx="3218400" cy="5232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nl-NL" sz="1400" b="1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fbeelding groot quote wi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146050"/>
            <a:ext cx="8853486" cy="4854575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333626" y="616368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 bwMode="gray">
          <a:xfrm>
            <a:off x="317583" y="371590"/>
            <a:ext cx="3218400" cy="307777"/>
          </a:xfrm>
        </p:spPr>
        <p:txBody>
          <a:bodyPr/>
          <a:lstStyle>
            <a:lvl1pPr>
              <a:defRPr sz="14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fbeelding groot quote zwar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146050"/>
            <a:ext cx="8853486" cy="4854575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33626" y="616368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17583" y="371590"/>
            <a:ext cx="3218400" cy="307777"/>
          </a:xfrm>
        </p:spPr>
        <p:txBody>
          <a:bodyPr/>
          <a:lstStyle>
            <a:lvl1pPr>
              <a:defRPr sz="14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8" t="5646" r="2808"/>
          <a:stretch/>
        </p:blipFill>
        <p:spPr bwMode="auto">
          <a:xfrm>
            <a:off x="144465" y="146050"/>
            <a:ext cx="8853486" cy="4854575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>
            <a:spLocks noChangeArrowheads="1"/>
          </p:cNvSpPr>
          <p:nvPr userDrawn="1"/>
        </p:nvSpPr>
        <p:spPr bwMode="auto">
          <a:xfrm>
            <a:off x="144463" y="4927600"/>
            <a:ext cx="8853487" cy="7143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grpSp>
        <p:nvGrpSpPr>
          <p:cNvPr id="16" name="Groep 15"/>
          <p:cNvGrpSpPr/>
          <p:nvPr userDrawn="1"/>
        </p:nvGrpSpPr>
        <p:grpSpPr bwMode="gray">
          <a:xfrm>
            <a:off x="0" y="0"/>
            <a:ext cx="9145588" cy="5145088"/>
            <a:chOff x="0" y="0"/>
            <a:chExt cx="9145588" cy="5145088"/>
          </a:xfrm>
        </p:grpSpPr>
        <p:sp>
          <p:nvSpPr>
            <p:cNvPr id="17" name="Rectangle 9"/>
            <p:cNvSpPr>
              <a:spLocks noChangeArrowheads="1"/>
            </p:cNvSpPr>
            <p:nvPr userDrawn="1"/>
          </p:nvSpPr>
          <p:spPr bwMode="gray">
            <a:xfrm>
              <a:off x="0" y="4999038"/>
              <a:ext cx="9145588" cy="1444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8" name="Rectangle 10"/>
            <p:cNvSpPr>
              <a:spLocks noChangeArrowheads="1"/>
            </p:cNvSpPr>
            <p:nvPr userDrawn="1"/>
          </p:nvSpPr>
          <p:spPr bwMode="gray">
            <a:xfrm>
              <a:off x="0" y="0"/>
              <a:ext cx="9145588" cy="144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9" name="Rectangle 8"/>
            <p:cNvSpPr>
              <a:spLocks noChangeArrowheads="1"/>
            </p:cNvSpPr>
            <p:nvPr userDrawn="1"/>
          </p:nvSpPr>
          <p:spPr bwMode="gray">
            <a:xfrm>
              <a:off x="8999538" y="0"/>
              <a:ext cx="144462" cy="5145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0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144463" cy="5145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5172028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Vide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2"/>
          <p:cNvSpPr>
            <a:spLocks noGrp="1"/>
          </p:cNvSpPr>
          <p:nvPr>
            <p:ph idx="1"/>
          </p:nvPr>
        </p:nvSpPr>
        <p:spPr>
          <a:xfrm>
            <a:off x="144463" y="146050"/>
            <a:ext cx="8853487" cy="4854575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1819377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ou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144463" y="795338"/>
            <a:ext cx="8853487" cy="41544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pic>
        <p:nvPicPr>
          <p:cNvPr id="14" name="Afbeelding 13" descr="text_wit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" y="745959"/>
            <a:ext cx="4429125" cy="3350622"/>
          </a:xfrm>
          <a:prstGeom prst="rect">
            <a:avLst/>
          </a:prstGeom>
        </p:spPr>
      </p:pic>
      <p:sp>
        <p:nvSpPr>
          <p:cNvPr id="15" name="Rechthoek 14"/>
          <p:cNvSpPr/>
          <p:nvPr userDrawn="1"/>
        </p:nvSpPr>
        <p:spPr>
          <a:xfrm>
            <a:off x="257008" y="1034716"/>
            <a:ext cx="4026234" cy="3049253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144463" y="4927600"/>
            <a:ext cx="8853487" cy="7143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1712413" y="1019213"/>
            <a:ext cx="5888037" cy="33480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210000"/>
              </a:lnSpc>
              <a:spcBef>
                <a:spcPts val="0"/>
              </a:spcBef>
              <a:spcAft>
                <a:spcPct val="0"/>
              </a:spcAft>
              <a:buFont typeface="+mj-lt"/>
              <a:buNone/>
              <a:defRPr lang="nl-NL" b="1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09563" y="230188"/>
            <a:ext cx="7335837" cy="4572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>
              <a:defRPr/>
            </a:pPr>
            <a:r>
              <a:rPr lang="nl-NL" dirty="0"/>
              <a:t>WATERVEILIG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75941" y="2478641"/>
            <a:ext cx="2543983" cy="24999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 userDrawn="1"/>
        </p:nvSpPr>
        <p:spPr bwMode="gray">
          <a:xfrm>
            <a:off x="8997950" y="574675"/>
            <a:ext cx="147638" cy="457041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2439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144464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420688" y="1081088"/>
            <a:ext cx="8302625" cy="35433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828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Vide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2"/>
          <p:cNvSpPr>
            <a:spLocks noGrp="1"/>
          </p:cNvSpPr>
          <p:nvPr>
            <p:ph idx="1"/>
          </p:nvPr>
        </p:nvSpPr>
        <p:spPr>
          <a:xfrm>
            <a:off x="144463" y="146050"/>
            <a:ext cx="8853487" cy="4854575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7543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648200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1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8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6111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2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1450" indent="-171450">
              <a:buFont typeface="Arial" panose="020B0604020202020204" pitchFamily="34" charset="0"/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8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13"/>
          </p:nvPr>
        </p:nvSpPr>
        <p:spPr bwMode="gray">
          <a:xfrm>
            <a:off x="4648200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453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smal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 bwMode="gray">
          <a:xfrm>
            <a:off x="6059313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098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sma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7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5585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, afbeelding en 3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7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13"/>
          </p:nvPr>
        </p:nvSpPr>
        <p:spPr bwMode="gray">
          <a:xfrm>
            <a:off x="3240000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 bwMode="gray">
          <a:xfrm>
            <a:off x="6059313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303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quote zwar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83666" y="1263452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667623" y="1018674"/>
            <a:ext cx="3218400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nl-NL" sz="1400" b="1" cap="all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69521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quote wi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5683666" y="1263452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tekst 4"/>
          <p:cNvSpPr>
            <a:spLocks noGrp="1"/>
          </p:cNvSpPr>
          <p:nvPr>
            <p:ph type="body" sz="quarter" idx="3"/>
          </p:nvPr>
        </p:nvSpPr>
        <p:spPr bwMode="gray">
          <a:xfrm>
            <a:off x="5667623" y="803231"/>
            <a:ext cx="3218400" cy="5232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nl-NL" sz="1400" b="1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16586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fbeelding groot quote wi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146050"/>
            <a:ext cx="8853486" cy="4854575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333626" y="616368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 bwMode="gray">
          <a:xfrm>
            <a:off x="317583" y="371590"/>
            <a:ext cx="3218400" cy="307777"/>
          </a:xfrm>
        </p:spPr>
        <p:txBody>
          <a:bodyPr/>
          <a:lstStyle>
            <a:lvl1pPr>
              <a:defRPr sz="14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15093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ou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144463" y="795338"/>
            <a:ext cx="8853487" cy="41544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pic>
        <p:nvPicPr>
          <p:cNvPr id="14" name="Afbeelding 13" descr="text_wit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" y="745959"/>
            <a:ext cx="4429125" cy="3350622"/>
          </a:xfrm>
          <a:prstGeom prst="rect">
            <a:avLst/>
          </a:prstGeom>
        </p:spPr>
      </p:pic>
      <p:sp>
        <p:nvSpPr>
          <p:cNvPr id="15" name="Rechthoek 14"/>
          <p:cNvSpPr/>
          <p:nvPr userDrawn="1"/>
        </p:nvSpPr>
        <p:spPr>
          <a:xfrm>
            <a:off x="257008" y="1034716"/>
            <a:ext cx="4026234" cy="3049253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144463" y="4927600"/>
            <a:ext cx="8853487" cy="7143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1712413" y="1019213"/>
            <a:ext cx="5888037" cy="33480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210000"/>
              </a:lnSpc>
              <a:spcBef>
                <a:spcPts val="0"/>
              </a:spcBef>
              <a:spcAft>
                <a:spcPct val="0"/>
              </a:spcAft>
              <a:buFont typeface="+mj-lt"/>
              <a:buNone/>
              <a:defRPr lang="nl-NL" b="1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09563" y="230188"/>
            <a:ext cx="7335837" cy="4572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>
              <a:defRPr/>
            </a:pPr>
            <a:r>
              <a:rPr lang="nl-NL" dirty="0"/>
              <a:t>WATERVEILIG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75941" y="2478641"/>
            <a:ext cx="2543983" cy="24999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 userDrawn="1"/>
        </p:nvSpPr>
        <p:spPr bwMode="gray">
          <a:xfrm>
            <a:off x="8997950" y="574675"/>
            <a:ext cx="147638" cy="457041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fbeelding groot quote zwar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146050"/>
            <a:ext cx="8853486" cy="4854575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33626" y="616368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17583" y="371590"/>
            <a:ext cx="3218400" cy="307777"/>
          </a:xfrm>
        </p:spPr>
        <p:txBody>
          <a:bodyPr/>
          <a:lstStyle>
            <a:lvl1pPr>
              <a:defRPr sz="14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12997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8" t="5646" r="2808"/>
          <a:stretch/>
        </p:blipFill>
        <p:spPr bwMode="auto">
          <a:xfrm>
            <a:off x="144465" y="146050"/>
            <a:ext cx="8853486" cy="4854575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>
            <a:spLocks noChangeArrowheads="1"/>
          </p:cNvSpPr>
          <p:nvPr userDrawn="1"/>
        </p:nvSpPr>
        <p:spPr bwMode="auto">
          <a:xfrm>
            <a:off x="144463" y="4927600"/>
            <a:ext cx="8853487" cy="7143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grpSp>
        <p:nvGrpSpPr>
          <p:cNvPr id="16" name="Groep 15"/>
          <p:cNvGrpSpPr/>
          <p:nvPr userDrawn="1"/>
        </p:nvGrpSpPr>
        <p:grpSpPr bwMode="gray">
          <a:xfrm>
            <a:off x="0" y="0"/>
            <a:ext cx="9145588" cy="5145088"/>
            <a:chOff x="0" y="0"/>
            <a:chExt cx="9145588" cy="5145088"/>
          </a:xfrm>
        </p:grpSpPr>
        <p:sp>
          <p:nvSpPr>
            <p:cNvPr id="17" name="Rectangle 9"/>
            <p:cNvSpPr>
              <a:spLocks noChangeArrowheads="1"/>
            </p:cNvSpPr>
            <p:nvPr userDrawn="1"/>
          </p:nvSpPr>
          <p:spPr bwMode="gray">
            <a:xfrm>
              <a:off x="0" y="4999038"/>
              <a:ext cx="9145588" cy="1444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8" name="Rectangle 10"/>
            <p:cNvSpPr>
              <a:spLocks noChangeArrowheads="1"/>
            </p:cNvSpPr>
            <p:nvPr userDrawn="1"/>
          </p:nvSpPr>
          <p:spPr bwMode="gray">
            <a:xfrm>
              <a:off x="0" y="0"/>
              <a:ext cx="9145588" cy="144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9" name="Rectangle 8"/>
            <p:cNvSpPr>
              <a:spLocks noChangeArrowheads="1"/>
            </p:cNvSpPr>
            <p:nvPr userDrawn="1"/>
          </p:nvSpPr>
          <p:spPr bwMode="gray">
            <a:xfrm>
              <a:off x="8999538" y="0"/>
              <a:ext cx="144462" cy="5145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0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144463" cy="5145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3175120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Vide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2"/>
          <p:cNvSpPr>
            <a:spLocks noGrp="1"/>
          </p:cNvSpPr>
          <p:nvPr>
            <p:ph idx="1"/>
          </p:nvPr>
        </p:nvSpPr>
        <p:spPr>
          <a:xfrm>
            <a:off x="144463" y="146050"/>
            <a:ext cx="8853487" cy="4854575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6002863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ou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144463" y="795338"/>
            <a:ext cx="8853487" cy="41544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pic>
        <p:nvPicPr>
          <p:cNvPr id="14" name="Afbeelding 13" descr="text_wit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" y="745959"/>
            <a:ext cx="4429125" cy="3350622"/>
          </a:xfrm>
          <a:prstGeom prst="rect">
            <a:avLst/>
          </a:prstGeom>
        </p:spPr>
      </p:pic>
      <p:sp>
        <p:nvSpPr>
          <p:cNvPr id="15" name="Rechthoek 14"/>
          <p:cNvSpPr/>
          <p:nvPr userDrawn="1"/>
        </p:nvSpPr>
        <p:spPr>
          <a:xfrm>
            <a:off x="257008" y="1034716"/>
            <a:ext cx="4026234" cy="3049253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144463" y="4927600"/>
            <a:ext cx="8853487" cy="7143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1712413" y="1019213"/>
            <a:ext cx="5888037" cy="33480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210000"/>
              </a:lnSpc>
              <a:spcBef>
                <a:spcPts val="0"/>
              </a:spcBef>
              <a:spcAft>
                <a:spcPct val="0"/>
              </a:spcAft>
              <a:buFont typeface="+mj-lt"/>
              <a:buNone/>
              <a:defRPr lang="nl-NL" b="1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09563" y="230188"/>
            <a:ext cx="7335837" cy="4572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>
              <a:defRPr/>
            </a:pPr>
            <a:r>
              <a:rPr lang="nl-NL" dirty="0"/>
              <a:t>WATERVEILIG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75941" y="2478641"/>
            <a:ext cx="2543983" cy="24999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 userDrawn="1"/>
        </p:nvSpPr>
        <p:spPr bwMode="gray">
          <a:xfrm>
            <a:off x="8997950" y="574675"/>
            <a:ext cx="147638" cy="457041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694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144464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420688" y="1081088"/>
            <a:ext cx="8302625" cy="35433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800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51113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648200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539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8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9617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2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8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13"/>
          </p:nvPr>
        </p:nvSpPr>
        <p:spPr bwMode="gray">
          <a:xfrm>
            <a:off x="4648200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7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smal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 bwMode="gray">
          <a:xfrm>
            <a:off x="6059313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0298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144464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420688" y="1081088"/>
            <a:ext cx="8302625" cy="35433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sma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7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262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, afbeelding en 3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7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13"/>
          </p:nvPr>
        </p:nvSpPr>
        <p:spPr bwMode="gray">
          <a:xfrm>
            <a:off x="3240000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 bwMode="gray">
          <a:xfrm>
            <a:off x="6059313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1853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quote zwar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83666" y="1263452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667623" y="1018674"/>
            <a:ext cx="3218400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nl-NL" sz="1400" b="1" cap="all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22251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quote wi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1450" indent="-171450">
              <a:buFont typeface="Arial" panose="020B0604020202020204" pitchFamily="34" charset="0"/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5683666" y="1263452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tekst 4"/>
          <p:cNvSpPr>
            <a:spLocks noGrp="1"/>
          </p:cNvSpPr>
          <p:nvPr>
            <p:ph type="body" sz="quarter" idx="3"/>
          </p:nvPr>
        </p:nvSpPr>
        <p:spPr bwMode="gray">
          <a:xfrm>
            <a:off x="5667623" y="803231"/>
            <a:ext cx="3218400" cy="5232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nl-NL" sz="1400" b="1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94337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fbeelding groot quote wi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146050"/>
            <a:ext cx="8853486" cy="4854575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333626" y="616368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 bwMode="gray">
          <a:xfrm>
            <a:off x="317583" y="371590"/>
            <a:ext cx="3218400" cy="307777"/>
          </a:xfrm>
        </p:spPr>
        <p:txBody>
          <a:bodyPr/>
          <a:lstStyle>
            <a:lvl1pPr>
              <a:defRPr sz="14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23299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fbeelding groot quote zwar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146050"/>
            <a:ext cx="8853486" cy="4854575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33626" y="616368"/>
            <a:ext cx="3219700" cy="15564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None/>
              <a:defRPr lang="nl-NL" sz="1400" cap="all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17583" y="371590"/>
            <a:ext cx="3218400" cy="307777"/>
          </a:xfrm>
        </p:spPr>
        <p:txBody>
          <a:bodyPr/>
          <a:lstStyle>
            <a:lvl1pPr>
              <a:defRPr sz="14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3437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648200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8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2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20688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13"/>
          </p:nvPr>
        </p:nvSpPr>
        <p:spPr bwMode="gray">
          <a:xfrm>
            <a:off x="4648200" y="1081088"/>
            <a:ext cx="4075113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afbeelding en blok smal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4465" y="795338"/>
            <a:ext cx="8853486" cy="4205287"/>
          </a:xfr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marL="176213" indent="-176213">
              <a:buNone/>
              <a:defRPr lang="nl-NL" sz="1000" noProof="0" smtClean="0"/>
            </a:lvl1pPr>
          </a:lstStyle>
          <a:p>
            <a:pPr marL="0" lvl="0" indent="0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 bwMode="gray">
          <a:xfrm>
            <a:off x="6059313" y="1081088"/>
            <a:ext cx="2664000" cy="3543300"/>
          </a:xfr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nl-N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 userDrawn="1"/>
        </p:nvSpPr>
        <p:spPr bwMode="auto">
          <a:xfrm>
            <a:off x="144463" y="727600"/>
            <a:ext cx="8853488" cy="714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30188"/>
            <a:ext cx="74043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688" y="1081088"/>
            <a:ext cx="8302625" cy="3543300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0225" y="4723788"/>
            <a:ext cx="555037" cy="228600"/>
          </a:xfrm>
          <a:prstGeom prst="rect">
            <a:avLst/>
          </a:prstGeom>
        </p:spPr>
        <p:txBody>
          <a:bodyPr/>
          <a:lstStyle>
            <a:lvl1pPr algn="r" defTabSz="457200" rtl="0" fontAlgn="base">
              <a:spcBef>
                <a:spcPct val="0"/>
              </a:spcBef>
              <a:spcAft>
                <a:spcPct val="0"/>
              </a:spcAft>
              <a:defRPr lang="nl-NL" sz="700" b="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74" y="103132"/>
            <a:ext cx="1606895" cy="566761"/>
          </a:xfrm>
          <a:prstGeom prst="rect">
            <a:avLst/>
          </a:prstGeom>
        </p:spPr>
      </p:pic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613" y="4703163"/>
            <a:ext cx="1243513" cy="22860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nl-NL" sz="9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7" r:id="rId2"/>
    <p:sldLayoutId id="2147483698" r:id="rId3"/>
    <p:sldLayoutId id="2147483675" r:id="rId4"/>
    <p:sldLayoutId id="2147483695" r:id="rId5"/>
    <p:sldLayoutId id="2147483699" r:id="rId6"/>
    <p:sldLayoutId id="2147483704" r:id="rId7"/>
    <p:sldLayoutId id="2147483705" r:id="rId8"/>
    <p:sldLayoutId id="2147483709" r:id="rId9"/>
    <p:sldLayoutId id="2147483710" r:id="rId10"/>
    <p:sldLayoutId id="2147483711" r:id="rId11"/>
    <p:sldLayoutId id="2147483701" r:id="rId12"/>
    <p:sldLayoutId id="2147483707" r:id="rId13"/>
    <p:sldLayoutId id="2147483700" r:id="rId14"/>
    <p:sldLayoutId id="2147483708" r:id="rId1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44513" indent="-26987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09625" indent="-2635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071563" indent="-255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354138" indent="-280988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18113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2685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27257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1829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 userDrawn="1"/>
        </p:nvSpPr>
        <p:spPr bwMode="auto">
          <a:xfrm>
            <a:off x="144463" y="727600"/>
            <a:ext cx="8853488" cy="714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30188"/>
            <a:ext cx="74043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688" y="1081088"/>
            <a:ext cx="8302625" cy="3543300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0225" y="4723788"/>
            <a:ext cx="555037" cy="228600"/>
          </a:xfrm>
          <a:prstGeom prst="rect">
            <a:avLst/>
          </a:prstGeom>
        </p:spPr>
        <p:txBody>
          <a:bodyPr/>
          <a:lstStyle>
            <a:lvl1pPr algn="r" defTabSz="457200" rtl="0" fontAlgn="base">
              <a:spcBef>
                <a:spcPct val="0"/>
              </a:spcBef>
              <a:spcAft>
                <a:spcPct val="0"/>
              </a:spcAft>
              <a:defRPr lang="nl-NL" sz="700" b="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74" y="103132"/>
            <a:ext cx="1606895" cy="566761"/>
          </a:xfrm>
          <a:prstGeom prst="rect">
            <a:avLst/>
          </a:prstGeom>
        </p:spPr>
      </p:pic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613" y="4703163"/>
            <a:ext cx="1243513" cy="22860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nl-NL" sz="9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812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44513" indent="-26987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09625" indent="-2635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071563" indent="-255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354138" indent="-280988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18113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2685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27257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1829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 userDrawn="1"/>
        </p:nvSpPr>
        <p:spPr bwMode="auto">
          <a:xfrm>
            <a:off x="144463" y="727600"/>
            <a:ext cx="8853488" cy="714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30188"/>
            <a:ext cx="74043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688" y="1081088"/>
            <a:ext cx="8302625" cy="3543300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108000" rIns="144000" bIns="108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0225" y="4723788"/>
            <a:ext cx="555037" cy="228600"/>
          </a:xfrm>
          <a:prstGeom prst="rect">
            <a:avLst/>
          </a:prstGeom>
        </p:spPr>
        <p:txBody>
          <a:bodyPr/>
          <a:lstStyle>
            <a:lvl1pPr algn="r" defTabSz="457200" rtl="0" fontAlgn="base">
              <a:spcBef>
                <a:spcPct val="0"/>
              </a:spcBef>
              <a:spcAft>
                <a:spcPct val="0"/>
              </a:spcAft>
              <a:defRPr lang="nl-NL" sz="700" b="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74" y="103132"/>
            <a:ext cx="1606895" cy="566761"/>
          </a:xfrm>
          <a:prstGeom prst="rect">
            <a:avLst/>
          </a:prstGeom>
        </p:spPr>
      </p:pic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613" y="4703163"/>
            <a:ext cx="1243513" cy="22860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nl-NL" sz="9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406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44513" indent="-26987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09625" indent="-2635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071563" indent="-255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354138" indent="-280988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18113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2685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27257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182938" indent="-28098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645" b="30689"/>
          <a:stretch/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………… Reddingsbrigade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3"/>
          </p:nvPr>
        </p:nvSpPr>
        <p:spPr>
          <a:xfrm>
            <a:off x="8125469" y="4416011"/>
            <a:ext cx="2414126" cy="307777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EHBO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1673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6" b="9068"/>
          <a:stretch/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……… Reddingsbrigade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sp>
        <p:nvSpPr>
          <p:cNvPr id="9" name="Tijdelijke aanduiding voor tekst 13"/>
          <p:cNvSpPr txBox="1">
            <a:spLocks/>
          </p:cNvSpPr>
          <p:nvPr/>
        </p:nvSpPr>
        <p:spPr bwMode="gray">
          <a:xfrm>
            <a:off x="7047346" y="909895"/>
            <a:ext cx="2192026" cy="28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601" tIns="34301" rIns="68601" bIns="3430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nl-NL" sz="1400" b="1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/>
              <a:t>Op het Strand</a:t>
            </a:r>
          </a:p>
        </p:txBody>
      </p:sp>
    </p:spTree>
    <p:extLst>
      <p:ext uri="{BB962C8B-B14F-4D97-AF65-F5344CB8AC3E}">
        <p14:creationId xmlns:p14="http://schemas.microsoft.com/office/powerpoint/2010/main" val="3609306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53" b="14553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………… Reddingsbrigade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3"/>
          </p:nvPr>
        </p:nvSpPr>
        <p:spPr>
          <a:xfrm>
            <a:off x="7384534" y="954020"/>
            <a:ext cx="1319545" cy="307777"/>
          </a:xfrm>
        </p:spPr>
        <p:txBody>
          <a:bodyPr/>
          <a:lstStyle/>
          <a:p>
            <a:r>
              <a:rPr lang="nl-NL" dirty="0"/>
              <a:t>In zee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2994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idx="13"/>
          </p:nvPr>
        </p:nvSpPr>
        <p:spPr/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In ………. zijn veel plekken met water. Je komt er iedere dag wel langs. Wie kent een plek in de buurt die risicovol is?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veilig is het in ………?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WATERVEILIG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139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veilig is het in …….?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WATERVEILIG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pic>
        <p:nvPicPr>
          <p:cNvPr id="10" name="Tijdelijke aanduiding voor afbeelding 9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34" b="183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76901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334" b="18334"/>
          <a:stretch>
            <a:fillRect/>
          </a:stretch>
        </p:blipFill>
        <p:spPr>
          <a:xfrm rot="10800000">
            <a:off x="144464" y="795338"/>
            <a:ext cx="8853486" cy="420528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veilig is het in ……..?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WATERVEILIG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68546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334" b="18334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veilig is het in …….?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WATERVEILIG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614844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334" b="18334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veilig is het in ………?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WATERVEILIG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07069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veilig is het in ………?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WATERVEILIG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34" b="183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123027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Editie NL [20140807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gray">
          <a:xfrm>
            <a:off x="575063" y="302931"/>
            <a:ext cx="7992286" cy="454081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410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 van de presentatie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WATERVEILIG</a:t>
            </a:r>
          </a:p>
        </p:txBody>
      </p:sp>
      <p:grpSp>
        <p:nvGrpSpPr>
          <p:cNvPr id="62" name="Group 4"/>
          <p:cNvGrpSpPr/>
          <p:nvPr/>
        </p:nvGrpSpPr>
        <p:grpSpPr>
          <a:xfrm>
            <a:off x="886321" y="1038760"/>
            <a:ext cx="2327337" cy="596093"/>
            <a:chOff x="763735" y="1611524"/>
            <a:chExt cx="3102158" cy="794546"/>
          </a:xfrm>
        </p:grpSpPr>
        <p:pic>
          <p:nvPicPr>
            <p:cNvPr id="63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735" y="1611524"/>
              <a:ext cx="794546" cy="79454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4" name="TextBox 7"/>
            <p:cNvSpPr txBox="1"/>
            <p:nvPr/>
          </p:nvSpPr>
          <p:spPr>
            <a:xfrm>
              <a:off x="1662550" y="1701007"/>
              <a:ext cx="2203343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>
                <a:defRPr sz="2800" b="1">
                  <a:solidFill>
                    <a:schemeClr val="bg1"/>
                  </a:solidFill>
                </a:defRPr>
              </a:lvl1pPr>
            </a:lstStyle>
            <a:p>
              <a:r>
                <a:rPr lang="nl-NL" sz="2101" dirty="0"/>
                <a:t>Introductie </a:t>
              </a:r>
            </a:p>
          </p:txBody>
        </p:sp>
        <p:sp>
          <p:nvSpPr>
            <p:cNvPr id="65" name="TextBox 8"/>
            <p:cNvSpPr txBox="1"/>
            <p:nvPr/>
          </p:nvSpPr>
          <p:spPr>
            <a:xfrm>
              <a:off x="929343" y="1737950"/>
              <a:ext cx="444857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101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6" name="Group 9"/>
          <p:cNvGrpSpPr/>
          <p:nvPr/>
        </p:nvGrpSpPr>
        <p:grpSpPr>
          <a:xfrm>
            <a:off x="886321" y="1727736"/>
            <a:ext cx="3824540" cy="596093"/>
            <a:chOff x="763735" y="2579036"/>
            <a:chExt cx="5097815" cy="794546"/>
          </a:xfrm>
        </p:grpSpPr>
        <p:pic>
          <p:nvPicPr>
            <p:cNvPr id="67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735" y="2579036"/>
              <a:ext cx="794546" cy="79454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8" name="TextBox 11"/>
            <p:cNvSpPr txBox="1"/>
            <p:nvPr/>
          </p:nvSpPr>
          <p:spPr>
            <a:xfrm>
              <a:off x="1662550" y="2668519"/>
              <a:ext cx="4199000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101" b="1" dirty="0">
                  <a:solidFill>
                    <a:schemeClr val="bg1"/>
                  </a:solidFill>
                </a:rPr>
                <a:t>…….. Reddingsbrigade</a:t>
              </a:r>
            </a:p>
          </p:txBody>
        </p:sp>
        <p:sp>
          <p:nvSpPr>
            <p:cNvPr id="69" name="TextBox 12"/>
            <p:cNvSpPr txBox="1"/>
            <p:nvPr/>
          </p:nvSpPr>
          <p:spPr>
            <a:xfrm>
              <a:off x="929343" y="2705462"/>
              <a:ext cx="444857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101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0" name="Group 9"/>
          <p:cNvGrpSpPr/>
          <p:nvPr/>
        </p:nvGrpSpPr>
        <p:grpSpPr>
          <a:xfrm>
            <a:off x="879402" y="2427686"/>
            <a:ext cx="4005679" cy="596093"/>
            <a:chOff x="763735" y="2579036"/>
            <a:chExt cx="5339256" cy="794546"/>
          </a:xfrm>
        </p:grpSpPr>
        <p:pic>
          <p:nvPicPr>
            <p:cNvPr id="7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735" y="2579036"/>
              <a:ext cx="794546" cy="79454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TextBox 11"/>
            <p:cNvSpPr txBox="1"/>
            <p:nvPr/>
          </p:nvSpPr>
          <p:spPr>
            <a:xfrm>
              <a:off x="1662548" y="2668519"/>
              <a:ext cx="4440443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101" b="1" dirty="0">
                  <a:solidFill>
                    <a:schemeClr val="bg1"/>
                  </a:solidFill>
                </a:rPr>
                <a:t>Hoe veilig is het in ……?</a:t>
              </a:r>
            </a:p>
          </p:txBody>
        </p:sp>
        <p:sp>
          <p:nvSpPr>
            <p:cNvPr id="73" name="TextBox 12"/>
            <p:cNvSpPr txBox="1"/>
            <p:nvPr/>
          </p:nvSpPr>
          <p:spPr>
            <a:xfrm>
              <a:off x="929343" y="2705462"/>
              <a:ext cx="444857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101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4" name="Group 9"/>
          <p:cNvGrpSpPr/>
          <p:nvPr/>
        </p:nvGrpSpPr>
        <p:grpSpPr>
          <a:xfrm>
            <a:off x="879401" y="3130648"/>
            <a:ext cx="3699443" cy="596093"/>
            <a:chOff x="763735" y="2579036"/>
            <a:chExt cx="4931066" cy="794546"/>
          </a:xfrm>
        </p:grpSpPr>
        <p:pic>
          <p:nvPicPr>
            <p:cNvPr id="75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735" y="2579036"/>
              <a:ext cx="794546" cy="79454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6" name="TextBox 11"/>
            <p:cNvSpPr txBox="1"/>
            <p:nvPr/>
          </p:nvSpPr>
          <p:spPr>
            <a:xfrm>
              <a:off x="1662549" y="2668519"/>
              <a:ext cx="4032252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101" b="1" dirty="0">
                  <a:solidFill>
                    <a:schemeClr val="bg1"/>
                  </a:solidFill>
                </a:rPr>
                <a:t>Tips van de </a:t>
              </a:r>
              <a:r>
                <a:rPr lang="nl-NL" sz="2101" b="1">
                  <a:solidFill>
                    <a:schemeClr val="bg1"/>
                  </a:solidFill>
                </a:rPr>
                <a:t>lifeguards</a:t>
              </a:r>
              <a:endParaRPr lang="nl-NL" sz="2101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12"/>
            <p:cNvSpPr txBox="1"/>
            <p:nvPr/>
          </p:nvSpPr>
          <p:spPr>
            <a:xfrm>
              <a:off x="929343" y="2705462"/>
              <a:ext cx="444857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101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8" name="Group 9"/>
          <p:cNvGrpSpPr/>
          <p:nvPr/>
        </p:nvGrpSpPr>
        <p:grpSpPr>
          <a:xfrm>
            <a:off x="872483" y="3830598"/>
            <a:ext cx="4035750" cy="596093"/>
            <a:chOff x="763735" y="2579036"/>
            <a:chExt cx="5379341" cy="794546"/>
          </a:xfrm>
        </p:grpSpPr>
        <p:pic>
          <p:nvPicPr>
            <p:cNvPr id="79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735" y="2579036"/>
              <a:ext cx="794546" cy="79454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0" name="TextBox 11"/>
            <p:cNvSpPr txBox="1"/>
            <p:nvPr/>
          </p:nvSpPr>
          <p:spPr>
            <a:xfrm>
              <a:off x="1662548" y="2668519"/>
              <a:ext cx="4480528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101" b="1" dirty="0">
                  <a:solidFill>
                    <a:schemeClr val="bg1"/>
                  </a:solidFill>
                </a:rPr>
                <a:t>De Waterveiligheidscode</a:t>
              </a:r>
            </a:p>
          </p:txBody>
        </p:sp>
        <p:sp>
          <p:nvSpPr>
            <p:cNvPr id="81" name="TextBox 12"/>
            <p:cNvSpPr txBox="1"/>
            <p:nvPr/>
          </p:nvSpPr>
          <p:spPr>
            <a:xfrm>
              <a:off x="929343" y="2705462"/>
              <a:ext cx="444857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101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41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16" b="16616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 van de </a:t>
            </a:r>
            <a:r>
              <a:rPr lang="nl-NL" dirty="0" err="1"/>
              <a:t>lifeguards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>
          <a:xfrm>
            <a:off x="5338070" y="1304608"/>
            <a:ext cx="3615226" cy="738664"/>
          </a:xfrm>
        </p:spPr>
        <p:txBody>
          <a:bodyPr/>
          <a:lstStyle/>
          <a:p>
            <a:pPr lvl="0"/>
            <a:r>
              <a:rPr lang="nl-NL" dirty="0">
                <a:solidFill>
                  <a:schemeClr val="tx1"/>
                </a:solidFill>
              </a:rPr>
              <a:t>Zwem bij de </a:t>
            </a:r>
            <a:r>
              <a:rPr lang="nl-NL" dirty="0" err="1">
                <a:solidFill>
                  <a:schemeClr val="tx1"/>
                </a:solidFill>
              </a:rPr>
              <a:t>rood-gele</a:t>
            </a:r>
            <a:r>
              <a:rPr lang="nl-NL" dirty="0">
                <a:solidFill>
                  <a:schemeClr val="tx1"/>
                </a:solidFill>
              </a:rPr>
              <a:t> vlaggen</a:t>
            </a:r>
          </a:p>
          <a:p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9" name="Tijdelijke aanduiding voor tekst 6"/>
          <p:cNvSpPr txBox="1">
            <a:spLocks/>
          </p:cNvSpPr>
          <p:nvPr/>
        </p:nvSpPr>
        <p:spPr bwMode="gray">
          <a:xfrm>
            <a:off x="366829" y="859540"/>
            <a:ext cx="4177529" cy="44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601" tIns="34301" rIns="68601" bIns="3430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nl-NL" sz="1400" b="1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 nooit verder dan je kunt staan</a:t>
            </a:r>
          </a:p>
          <a:p>
            <a:endParaRPr lang="nl-NL" sz="105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5202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idx="13"/>
          </p:nvPr>
        </p:nvSpPr>
        <p:spPr/>
      </p:sp>
      <p:sp>
        <p:nvSpPr>
          <p:cNvPr id="7" name="Tijdelijke aanduiding voor tekst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QUIZ: Welke vlag wappert er?</a:t>
            </a: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 van de </a:t>
            </a:r>
            <a:r>
              <a:rPr lang="nl-NL" dirty="0" err="1"/>
              <a:t>lifeguards</a:t>
            </a:r>
            <a:endParaRPr lang="nl-NL" dirty="0"/>
          </a:p>
        </p:txBody>
      </p:sp>
      <p:pic>
        <p:nvPicPr>
          <p:cNvPr id="27" name="Picture 6" descr="SAFETYFLA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420" y="1759238"/>
            <a:ext cx="543093" cy="445123"/>
          </a:xfrm>
          <a:prstGeom prst="rect">
            <a:avLst/>
          </a:prstGeom>
          <a:noFill/>
          <a:ln/>
        </p:spPr>
      </p:pic>
      <p:pic>
        <p:nvPicPr>
          <p:cNvPr id="28" name="Picture 7" descr="REDFLA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708" y="3835181"/>
            <a:ext cx="550517" cy="45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1448504" y="1861355"/>
            <a:ext cx="12891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/>
              <a:t>Zwemgebied</a:t>
            </a:r>
            <a:endParaRPr lang="en-US" sz="1500" dirty="0"/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1448504" y="3890606"/>
            <a:ext cx="220823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/>
              <a:t>Verboden</a:t>
            </a:r>
            <a:r>
              <a:rPr lang="en-US" sz="1500" dirty="0"/>
              <a:t> </a:t>
            </a:r>
            <a:r>
              <a:rPr lang="en-US" sz="1500" dirty="0" err="1"/>
              <a:t>te</a:t>
            </a:r>
            <a:r>
              <a:rPr lang="en-US" sz="1500" dirty="0"/>
              <a:t> </a:t>
            </a:r>
            <a:r>
              <a:rPr lang="en-US" sz="1500" dirty="0" err="1"/>
              <a:t>zwemmen</a:t>
            </a:r>
            <a:r>
              <a:rPr lang="en-US" sz="1500" dirty="0"/>
              <a:t>!</a:t>
            </a: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1448503" y="2537772"/>
            <a:ext cx="16987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/>
              <a:t>Watersportgebied</a:t>
            </a:r>
            <a:endParaRPr lang="en-US" sz="1500" dirty="0"/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1448504" y="3214189"/>
            <a:ext cx="202651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/>
              <a:t>Gevaarlijk</a:t>
            </a:r>
            <a:r>
              <a:rPr lang="en-US" sz="1500" dirty="0"/>
              <a:t> </a:t>
            </a:r>
            <a:r>
              <a:rPr lang="en-US" sz="1500" dirty="0" err="1"/>
              <a:t>zwemmen</a:t>
            </a:r>
            <a:r>
              <a:rPr lang="en-US" sz="1500" dirty="0"/>
              <a:t>!</a:t>
            </a:r>
          </a:p>
        </p:txBody>
      </p:sp>
      <p:pic>
        <p:nvPicPr>
          <p:cNvPr id="33" name="Picture 2" descr="Yellow_flag_waving.png (249×26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75" y="3032245"/>
            <a:ext cx="570983" cy="61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5571" y="3221355"/>
            <a:ext cx="807362" cy="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5158469" y="3798897"/>
            <a:ext cx="21146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/>
              <a:t>Drijvende</a:t>
            </a:r>
            <a:r>
              <a:rPr lang="en-US" sz="1500" dirty="0"/>
              <a:t> </a:t>
            </a:r>
            <a:r>
              <a:rPr lang="en-US" sz="1500" dirty="0" err="1"/>
              <a:t>voorwerpen</a:t>
            </a:r>
            <a:r>
              <a:rPr lang="en-US" sz="1500" dirty="0"/>
              <a:t> </a:t>
            </a:r>
            <a:br>
              <a:rPr lang="en-US" sz="1500" dirty="0"/>
            </a:br>
            <a:r>
              <a:rPr lang="en-US" sz="1500" dirty="0" err="1"/>
              <a:t>verboden</a:t>
            </a:r>
            <a:endParaRPr lang="en-US" sz="1500" dirty="0"/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158468" y="2508373"/>
            <a:ext cx="14718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/>
              <a:t>Kind </a:t>
            </a:r>
            <a:r>
              <a:rPr lang="en-US" sz="1500" dirty="0" err="1"/>
              <a:t>gevonden</a:t>
            </a:r>
            <a:endParaRPr lang="en-US" sz="1500" dirty="0"/>
          </a:p>
        </p:txBody>
      </p:sp>
      <p:grpSp>
        <p:nvGrpSpPr>
          <p:cNvPr id="37" name="Group 38"/>
          <p:cNvGrpSpPr/>
          <p:nvPr/>
        </p:nvGrpSpPr>
        <p:grpSpPr>
          <a:xfrm>
            <a:off x="5073087" y="1759239"/>
            <a:ext cx="652569" cy="895160"/>
            <a:chOff x="5105935" y="1831975"/>
            <a:chExt cx="869824" cy="1193179"/>
          </a:xfrm>
        </p:grpSpPr>
        <p:sp>
          <p:nvSpPr>
            <p:cNvPr id="38" name="Rectangle 37"/>
            <p:cNvSpPr/>
            <p:nvPr/>
          </p:nvSpPr>
          <p:spPr>
            <a:xfrm>
              <a:off x="5124450" y="1895475"/>
              <a:ext cx="819150" cy="55483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9" name="Picture 6" descr="http://www.domburgsereddingsbrigade.nl/media/media/vlag-vraagteken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935" y="1831975"/>
              <a:ext cx="869824" cy="119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40"/>
          <p:cNvGrpSpPr/>
          <p:nvPr/>
        </p:nvGrpSpPr>
        <p:grpSpPr>
          <a:xfrm>
            <a:off x="876708" y="2392745"/>
            <a:ext cx="550517" cy="451118"/>
            <a:chOff x="719004" y="2676389"/>
            <a:chExt cx="733796" cy="601305"/>
          </a:xfrm>
        </p:grpSpPr>
        <p:sp>
          <p:nvSpPr>
            <p:cNvPr id="41" name="Freeform 39"/>
            <p:cNvSpPr/>
            <p:nvPr/>
          </p:nvSpPr>
          <p:spPr>
            <a:xfrm>
              <a:off x="814388" y="2738438"/>
              <a:ext cx="488156" cy="376237"/>
            </a:xfrm>
            <a:custGeom>
              <a:avLst/>
              <a:gdLst>
                <a:gd name="connsiteX0" fmla="*/ 197643 w 488156"/>
                <a:gd name="connsiteY0" fmla="*/ 0 h 376237"/>
                <a:gd name="connsiteX1" fmla="*/ 304800 w 488156"/>
                <a:gd name="connsiteY1" fmla="*/ 21431 h 376237"/>
                <a:gd name="connsiteX2" fmla="*/ 390525 w 488156"/>
                <a:gd name="connsiteY2" fmla="*/ 11906 h 376237"/>
                <a:gd name="connsiteX3" fmla="*/ 426243 w 488156"/>
                <a:gd name="connsiteY3" fmla="*/ 35718 h 376237"/>
                <a:gd name="connsiteX4" fmla="*/ 435768 w 488156"/>
                <a:gd name="connsiteY4" fmla="*/ 76200 h 376237"/>
                <a:gd name="connsiteX5" fmla="*/ 464343 w 488156"/>
                <a:gd name="connsiteY5" fmla="*/ 88106 h 376237"/>
                <a:gd name="connsiteX6" fmla="*/ 488156 w 488156"/>
                <a:gd name="connsiteY6" fmla="*/ 88106 h 376237"/>
                <a:gd name="connsiteX7" fmla="*/ 476250 w 488156"/>
                <a:gd name="connsiteY7" fmla="*/ 126206 h 376237"/>
                <a:gd name="connsiteX8" fmla="*/ 471487 w 488156"/>
                <a:gd name="connsiteY8" fmla="*/ 180975 h 376237"/>
                <a:gd name="connsiteX9" fmla="*/ 395287 w 488156"/>
                <a:gd name="connsiteY9" fmla="*/ 369093 h 376237"/>
                <a:gd name="connsiteX10" fmla="*/ 371475 w 488156"/>
                <a:gd name="connsiteY10" fmla="*/ 338137 h 376237"/>
                <a:gd name="connsiteX11" fmla="*/ 290512 w 488156"/>
                <a:gd name="connsiteY11" fmla="*/ 376237 h 376237"/>
                <a:gd name="connsiteX12" fmla="*/ 228600 w 488156"/>
                <a:gd name="connsiteY12" fmla="*/ 342900 h 376237"/>
                <a:gd name="connsiteX13" fmla="*/ 121443 w 488156"/>
                <a:gd name="connsiteY13" fmla="*/ 340518 h 376237"/>
                <a:gd name="connsiteX14" fmla="*/ 61912 w 488156"/>
                <a:gd name="connsiteY14" fmla="*/ 371475 h 376237"/>
                <a:gd name="connsiteX15" fmla="*/ 33337 w 488156"/>
                <a:gd name="connsiteY15" fmla="*/ 354806 h 376237"/>
                <a:gd name="connsiteX16" fmla="*/ 0 w 488156"/>
                <a:gd name="connsiteY16" fmla="*/ 152400 h 376237"/>
                <a:gd name="connsiteX17" fmla="*/ 197643 w 488156"/>
                <a:gd name="connsiteY17" fmla="*/ 0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156" h="376237">
                  <a:moveTo>
                    <a:pt x="197643" y="0"/>
                  </a:moveTo>
                  <a:lnTo>
                    <a:pt x="304800" y="21431"/>
                  </a:lnTo>
                  <a:lnTo>
                    <a:pt x="390525" y="11906"/>
                  </a:lnTo>
                  <a:lnTo>
                    <a:pt x="426243" y="35718"/>
                  </a:lnTo>
                  <a:lnTo>
                    <a:pt x="435768" y="76200"/>
                  </a:lnTo>
                  <a:lnTo>
                    <a:pt x="464343" y="88106"/>
                  </a:lnTo>
                  <a:lnTo>
                    <a:pt x="488156" y="88106"/>
                  </a:lnTo>
                  <a:lnTo>
                    <a:pt x="476250" y="126206"/>
                  </a:lnTo>
                  <a:lnTo>
                    <a:pt x="471487" y="180975"/>
                  </a:lnTo>
                  <a:lnTo>
                    <a:pt x="395287" y="369093"/>
                  </a:lnTo>
                  <a:lnTo>
                    <a:pt x="371475" y="338137"/>
                  </a:lnTo>
                  <a:lnTo>
                    <a:pt x="290512" y="376237"/>
                  </a:lnTo>
                  <a:lnTo>
                    <a:pt x="228600" y="342900"/>
                  </a:lnTo>
                  <a:lnTo>
                    <a:pt x="121443" y="340518"/>
                  </a:lnTo>
                  <a:lnTo>
                    <a:pt x="61912" y="371475"/>
                  </a:lnTo>
                  <a:lnTo>
                    <a:pt x="33337" y="354806"/>
                  </a:lnTo>
                  <a:lnTo>
                    <a:pt x="0" y="152400"/>
                  </a:lnTo>
                  <a:lnTo>
                    <a:pt x="197643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2" name="Picture 8" descr="CRAFTAREAFLA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04" y="2676389"/>
              <a:ext cx="733796" cy="60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6417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9" grpId="0"/>
      <p:bldP spid="30" grpId="0"/>
      <p:bldP spid="31" grpId="0"/>
      <p:bldP spid="32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nl-NL" b="1" dirty="0">
                <a:solidFill>
                  <a:schemeClr val="accent3"/>
                </a:solidFill>
              </a:rPr>
              <a:t>1. Let op de gevaren:</a:t>
            </a:r>
          </a:p>
          <a:p>
            <a:pPr>
              <a:spcBef>
                <a:spcPts val="300"/>
              </a:spcBef>
            </a:pPr>
            <a:r>
              <a:rPr lang="nl-NL" dirty="0"/>
              <a:t>Doe in de buurt van water altijd extra voorzichtig, wees voorbereid</a:t>
            </a:r>
          </a:p>
          <a:p>
            <a:pPr>
              <a:spcBef>
                <a:spcPts val="300"/>
              </a:spcBef>
            </a:pPr>
            <a:r>
              <a:rPr lang="nl-NL" dirty="0"/>
              <a:t>Weet welke gevaren er zijn bij de verschillende waterlocaties</a:t>
            </a:r>
          </a:p>
          <a:p>
            <a:pPr>
              <a:spcBef>
                <a:spcPts val="300"/>
              </a:spcBef>
            </a:pPr>
            <a:endParaRPr lang="nl-NL" dirty="0"/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waterveiligheidscode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  <p:pic>
        <p:nvPicPr>
          <p:cNvPr id="7" name="Tijdelijke aanduiding voor 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00" b="10251"/>
          <a:stretch/>
        </p:blipFill>
        <p:spPr bwMode="auto">
          <a:xfrm>
            <a:off x="4654686" y="2207490"/>
            <a:ext cx="3620732" cy="193564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63"/>
          <a:stretch/>
        </p:blipFill>
        <p:spPr>
          <a:xfrm>
            <a:off x="719607" y="2207490"/>
            <a:ext cx="3597983" cy="1935642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3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87499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idx="13"/>
          </p:nvPr>
        </p:nvSpPr>
        <p:spPr/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nl-NL" b="1" dirty="0">
                <a:solidFill>
                  <a:schemeClr val="accent3"/>
                </a:solidFill>
              </a:rPr>
              <a:t>2. Volg veiligheidsadviezen op:</a:t>
            </a:r>
          </a:p>
          <a:p>
            <a:pPr>
              <a:spcBef>
                <a:spcPts val="300"/>
              </a:spcBef>
            </a:pPr>
            <a:r>
              <a:rPr lang="nl-NL" dirty="0"/>
              <a:t>Kies voor een zwemplaats waar toezicht aanwezig is</a:t>
            </a:r>
          </a:p>
          <a:p>
            <a:pPr>
              <a:spcBef>
                <a:spcPts val="300"/>
              </a:spcBef>
            </a:pPr>
            <a:r>
              <a:rPr lang="nl-NL" dirty="0"/>
              <a:t>Kijk rond naar waarschuwingsborden of vlaggen</a:t>
            </a:r>
          </a:p>
          <a:p>
            <a:pPr>
              <a:spcBef>
                <a:spcPts val="300"/>
              </a:spcBef>
            </a:pPr>
            <a:r>
              <a:rPr lang="nl-NL" dirty="0"/>
              <a:t>Vraag de toezichthouder zo nodig om aanvullend advies</a:t>
            </a:r>
          </a:p>
          <a:p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waterveiligheidscode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  <p:pic>
        <p:nvPicPr>
          <p:cNvPr id="10" name="Tijdelijke aanduiding voor 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93" t="15683" r="14401" b="16351"/>
          <a:stretch/>
        </p:blipFill>
        <p:spPr bwMode="auto">
          <a:xfrm>
            <a:off x="6360632" y="2522356"/>
            <a:ext cx="2126943" cy="192597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11" name="Tijdelijke aanduiding voor inhoud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59" t="-255" r="9052"/>
          <a:stretch/>
        </p:blipFill>
        <p:spPr bwMode="gray">
          <a:xfrm>
            <a:off x="3582842" y="2522356"/>
            <a:ext cx="2501566" cy="1925972"/>
          </a:xfrm>
          <a:prstGeom prst="rect">
            <a:avLst/>
          </a:prstGeom>
          <a:noFill/>
          <a:ln w="76200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12" name="Tijdelijke aanduiding voor afbeelding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0" t="22752" r="31190" b="12103"/>
          <a:stretch/>
        </p:blipFill>
        <p:spPr bwMode="auto">
          <a:xfrm>
            <a:off x="721704" y="2527503"/>
            <a:ext cx="2584914" cy="192597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017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idx="13"/>
          </p:nvPr>
        </p:nvSpPr>
        <p:spPr/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nl-NL" b="1" dirty="0">
                <a:solidFill>
                  <a:schemeClr val="accent3"/>
                </a:solidFill>
              </a:rPr>
              <a:t>3. Ga met een vriend zwemmen:</a:t>
            </a:r>
          </a:p>
          <a:p>
            <a:pPr>
              <a:spcBef>
                <a:spcPts val="300"/>
              </a:spcBef>
            </a:pPr>
            <a:r>
              <a:rPr lang="nl-NL" dirty="0"/>
              <a:t>Als je alleen gaat is er niemand die je kan helpen, ga je met meerdere dan is het veiliger</a:t>
            </a:r>
          </a:p>
          <a:p>
            <a:pPr>
              <a:spcBef>
                <a:spcPts val="300"/>
              </a:spcBef>
            </a:pPr>
            <a:r>
              <a:rPr lang="nl-NL" dirty="0"/>
              <a:t>Weet wat je moet doen mocht je in problemen komen (adem rustig en trek aandacht van de kant)</a:t>
            </a:r>
          </a:p>
          <a:p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waterveiligheidscode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  <p:pic>
        <p:nvPicPr>
          <p:cNvPr id="11" name="Tijdelijke aanduiding voor inhoud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645" y="2710995"/>
            <a:ext cx="1722349" cy="1703987"/>
          </a:xfrm>
          <a:prstGeom prst="rect">
            <a:avLst/>
          </a:prstGeom>
          <a:ln w="76200">
            <a:solidFill>
              <a:schemeClr val="accent3"/>
            </a:solidFill>
            <a:miter lim="800000"/>
          </a:ln>
        </p:spPr>
      </p:pic>
      <p:pic>
        <p:nvPicPr>
          <p:cNvPr id="18" name="Tijdelijke aanduiding voor afbeelding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" t="13857" b="23043"/>
          <a:stretch/>
        </p:blipFill>
        <p:spPr bwMode="auto">
          <a:xfrm>
            <a:off x="735035" y="2710995"/>
            <a:ext cx="5139292" cy="170398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9069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idx="13"/>
          </p:nvPr>
        </p:nvSpPr>
        <p:spPr/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419894" y="1091001"/>
            <a:ext cx="8302625" cy="3543300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FF0000"/>
                </a:solidFill>
              </a:rPr>
              <a:t>4. Leer zwemmend redden!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Zaterdag 28 mei workshop Jonge Redders in het </a:t>
            </a:r>
            <a:r>
              <a:rPr lang="nl-NL" b="1" dirty="0" err="1"/>
              <a:t>Sterrenbad</a:t>
            </a:r>
            <a:r>
              <a:rPr lang="nl-NL" b="1" dirty="0"/>
              <a:t> Wassenaar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waterveiligheidscode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2511CD87-76D6-4030-8016-BB9DAD719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 b="5827"/>
          <a:stretch>
            <a:fillRect/>
          </a:stretch>
        </p:blipFill>
        <p:spPr bwMode="gray">
          <a:xfrm>
            <a:off x="929378" y="2368952"/>
            <a:ext cx="2930172" cy="187139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E91617"/>
            </a:solidFill>
            <a:miter lim="800000"/>
            <a:headEnd/>
            <a:tailEnd/>
          </a:ln>
        </p:spPr>
      </p:pic>
      <p:pic>
        <p:nvPicPr>
          <p:cNvPr id="11" name="Tijdelijke aanduiding voor afbeelding 7">
            <a:extLst>
              <a:ext uri="{FF2B5EF4-FFF2-40B4-BE49-F238E27FC236}">
                <a16:creationId xmlns:a16="http://schemas.microsoft.com/office/drawing/2014/main" id="{8EC78E35-4E6B-49AA-872B-4DB317BDB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62397" y="2368952"/>
            <a:ext cx="3718516" cy="187139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E9161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4784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082843" y="1361133"/>
            <a:ext cx="6565733" cy="433611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WATERVEILIG is een initiatief van: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Colofon</a:t>
            </a:r>
          </a:p>
        </p:txBody>
      </p:sp>
      <p:grpSp>
        <p:nvGrpSpPr>
          <p:cNvPr id="5" name="Group 4"/>
          <p:cNvGrpSpPr/>
          <p:nvPr/>
        </p:nvGrpSpPr>
        <p:grpSpPr bwMode="gray">
          <a:xfrm>
            <a:off x="1091469" y="2027222"/>
            <a:ext cx="3016246" cy="1135915"/>
            <a:chOff x="1091469" y="2265758"/>
            <a:chExt cx="3016246" cy="1135915"/>
          </a:xfrm>
        </p:grpSpPr>
        <p:grpSp>
          <p:nvGrpSpPr>
            <p:cNvPr id="13" name="Group 12"/>
            <p:cNvGrpSpPr/>
            <p:nvPr/>
          </p:nvGrpSpPr>
          <p:grpSpPr bwMode="gray">
            <a:xfrm>
              <a:off x="1182772" y="2265758"/>
              <a:ext cx="2924943" cy="896400"/>
              <a:chOff x="1182568" y="3562710"/>
              <a:chExt cx="2563200" cy="781200"/>
            </a:xfrm>
          </p:grpSpPr>
          <p:sp>
            <p:nvSpPr>
              <p:cNvPr id="12" name="Rectangle 11"/>
              <p:cNvSpPr/>
              <p:nvPr/>
            </p:nvSpPr>
            <p:spPr bwMode="gray">
              <a:xfrm>
                <a:off x="1182568" y="3562710"/>
                <a:ext cx="2563200" cy="7812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888854" y="3659754"/>
                <a:ext cx="1150629" cy="569788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 bwMode="gray">
            <a:xfrm>
              <a:off x="1091469" y="3186229"/>
              <a:ext cx="234070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dirty="0">
                  <a:solidFill>
                    <a:schemeClr val="bg1"/>
                  </a:solidFill>
                </a:rPr>
                <a:t>Koninklijke Nederlandse Redding Maatschappij</a:t>
              </a:r>
            </a:p>
          </p:txBody>
        </p:sp>
      </p:grpSp>
      <p:grpSp>
        <p:nvGrpSpPr>
          <p:cNvPr id="10" name="Group 9"/>
          <p:cNvGrpSpPr/>
          <p:nvPr/>
        </p:nvGrpSpPr>
        <p:grpSpPr bwMode="gray">
          <a:xfrm>
            <a:off x="1091470" y="3310917"/>
            <a:ext cx="3102131" cy="1130179"/>
            <a:chOff x="1091470" y="3549453"/>
            <a:chExt cx="3102131" cy="1130179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182774" y="3549453"/>
              <a:ext cx="2924803" cy="8959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 bwMode="gray">
            <a:xfrm>
              <a:off x="1091470" y="4464188"/>
              <a:ext cx="31021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>
                <a:buNone/>
              </a:pPr>
              <a:r>
                <a:rPr lang="nl-NL" sz="800" dirty="0">
                  <a:solidFill>
                    <a:schemeClr val="bg1"/>
                  </a:solidFill>
                </a:rPr>
                <a:t>Koninklijke Nederlandse Bond tot het Redden van Drenkelingen</a:t>
              </a: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  <p:sp>
        <p:nvSpPr>
          <p:cNvPr id="15" name="Rechthoek 14"/>
          <p:cNvSpPr/>
          <p:nvPr/>
        </p:nvSpPr>
        <p:spPr>
          <a:xfrm rot="1618201">
            <a:off x="5150583" y="1428605"/>
            <a:ext cx="3995004" cy="141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862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Pro BB" panose="02000506000000020004" pitchFamily="50" charset="0"/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703975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half" idx="2"/>
          </p:nvPr>
        </p:nvSpPr>
        <p:spPr>
          <a:xfrm>
            <a:off x="420688" y="1081088"/>
            <a:ext cx="5167312" cy="354330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Naam: ……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Instructeur en lifeguard bij de ….. Reddingsbrigade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4" name="Tijdelijke aanduiding voor inhoud 13"/>
          <p:cNvPicPr>
            <a:picLocks noGrp="1" noChangeAspect="1"/>
          </p:cNvPicPr>
          <p:nvPr>
            <p:ph sz="half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0"/>
          <a:stretch/>
        </p:blipFill>
        <p:spPr>
          <a:xfrm>
            <a:off x="5828250" y="1081088"/>
            <a:ext cx="2847275" cy="354763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/>
              <a:t>WATERVEILIG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2851C06-66F2-44F3-AE7A-9B029013AF29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123" y="2620814"/>
            <a:ext cx="1744878" cy="182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42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0718" r="1" b="2504"/>
          <a:stretch/>
        </p:blipFill>
        <p:spPr>
          <a:xfrm>
            <a:off x="144465" y="795338"/>
            <a:ext cx="8853486" cy="420528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….. Reddingsbrigade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43410" y="1030999"/>
            <a:ext cx="3161852" cy="581827"/>
          </a:xfrm>
        </p:spPr>
        <p:txBody>
          <a:bodyPr/>
          <a:lstStyle/>
          <a:p>
            <a:endParaRPr lang="nl-NL" dirty="0">
              <a:solidFill>
                <a:srgbClr val="FFFFFF"/>
              </a:solidFill>
            </a:endParaRPr>
          </a:p>
          <a:p>
            <a:r>
              <a:rPr lang="nl-NL" dirty="0" err="1">
                <a:solidFill>
                  <a:srgbClr val="FFFFFF"/>
                </a:solidFill>
              </a:rPr>
              <a:t>StrandVeiligheid</a:t>
            </a:r>
            <a:r>
              <a:rPr lang="nl-NL" dirty="0">
                <a:solidFill>
                  <a:srgbClr val="FFFFFF"/>
                </a:solidFill>
              </a:rPr>
              <a:t> ……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3"/>
          </p:nvPr>
        </p:nvSpPr>
        <p:spPr>
          <a:xfrm>
            <a:off x="5643410" y="1028014"/>
            <a:ext cx="2414126" cy="307777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Opgericht in 19..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WATERVEILIG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156C06-7585-42CA-9440-7CF41082D519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4457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" t="14656" r="-104" b="13712"/>
          <a:stretch/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…….. Reddingsbrigade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>
          <a:xfrm>
            <a:off x="309563" y="1718286"/>
            <a:ext cx="3466175" cy="307777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Zwemles in De/ het ………….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WATERVEILIG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156C06-7585-42CA-9440-7CF41082D519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765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3" b="24071"/>
          <a:stretch/>
        </p:blipFill>
        <p:spPr>
          <a:xfrm>
            <a:off x="144465" y="803232"/>
            <a:ext cx="8853486" cy="4205287"/>
          </a:xfrm>
        </p:spPr>
      </p:pic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……… Reddingsbrigade</a:t>
            </a:r>
          </a:p>
        </p:txBody>
      </p:sp>
      <p:sp>
        <p:nvSpPr>
          <p:cNvPr id="38" name="Tijdelijke aanduiding voor tekst 37"/>
          <p:cNvSpPr>
            <a:spLocks noGrp="1"/>
          </p:cNvSpPr>
          <p:nvPr>
            <p:ph type="body" sz="quarter" idx="3"/>
          </p:nvPr>
        </p:nvSpPr>
        <p:spPr>
          <a:xfrm>
            <a:off x="309563" y="803232"/>
            <a:ext cx="3029537" cy="523220"/>
          </a:xfrm>
        </p:spPr>
        <p:txBody>
          <a:bodyPr/>
          <a:lstStyle/>
          <a:p>
            <a:pPr lvl="0"/>
            <a:r>
              <a:rPr lang="nl-NL" dirty="0"/>
              <a:t>Levensreddende EHBO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WATERVEILIG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156C06-7585-42CA-9440-7CF41082D519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54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4" b="20920"/>
          <a:stretch/>
        </p:blipFill>
        <p:spPr/>
      </p:pic>
      <p:pic>
        <p:nvPicPr>
          <p:cNvPr id="9" name="Tijdelijke aanduiding voor 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" t="23907" r="513" b="1606"/>
          <a:stretch/>
        </p:blipFill>
        <p:spPr bwMode="gray">
          <a:xfrm>
            <a:off x="144465" y="775855"/>
            <a:ext cx="8853486" cy="421178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……….. Reddingsbrigade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65063" y="1036812"/>
            <a:ext cx="2414126" cy="307777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Evenementen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0049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27" b="12827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………. Reddingsbrigade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65063" y="963256"/>
            <a:ext cx="2414126" cy="307777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Strandbewaking</a:t>
            </a:r>
          </a:p>
        </p:txBody>
      </p:sp>
    </p:spTree>
    <p:extLst>
      <p:ext uri="{BB962C8B-B14F-4D97-AF65-F5344CB8AC3E}">
        <p14:creationId xmlns:p14="http://schemas.microsoft.com/office/powerpoint/2010/main" val="596658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72" b="13672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………… Reddingsbrigade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3"/>
          </p:nvPr>
        </p:nvSpPr>
        <p:spPr>
          <a:xfrm>
            <a:off x="309563" y="972491"/>
            <a:ext cx="2414126" cy="307777"/>
          </a:xfrm>
        </p:spPr>
        <p:txBody>
          <a:bodyPr/>
          <a:lstStyle/>
          <a:p>
            <a:r>
              <a:rPr lang="nl-NL" dirty="0"/>
              <a:t>Toezicht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WATERVEILIG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B6536-51D4-40CE-A6A9-75A60139D96E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0084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theme/theme1.xml><?xml version="1.0" encoding="utf-8"?>
<a:theme xmlns:a="http://schemas.openxmlformats.org/drawingml/2006/main" name="Waterveilig zwembadwater">
  <a:themeElements>
    <a:clrScheme name="Aangepast 32">
      <a:dk1>
        <a:srgbClr val="000000"/>
      </a:dk1>
      <a:lt1>
        <a:srgbClr val="FFFFFF"/>
      </a:lt1>
      <a:dk2>
        <a:srgbClr val="16428D"/>
      </a:dk2>
      <a:lt2>
        <a:srgbClr val="808080"/>
      </a:lt2>
      <a:accent1>
        <a:srgbClr val="F47E0A"/>
      </a:accent1>
      <a:accent2>
        <a:srgbClr val="FEE000"/>
      </a:accent2>
      <a:accent3>
        <a:srgbClr val="E91617"/>
      </a:accent3>
      <a:accent4>
        <a:srgbClr val="156EAA"/>
      </a:accent4>
      <a:accent5>
        <a:srgbClr val="E5EEF5"/>
      </a:accent5>
      <a:accent6>
        <a:srgbClr val="F47E0A"/>
      </a:accent6>
      <a:hlink>
        <a:srgbClr val="E91617"/>
      </a:hlink>
      <a:folHlink>
        <a:srgbClr val="156EA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6428D"/>
        </a:dk2>
        <a:lt2>
          <a:srgbClr val="808080"/>
        </a:lt2>
        <a:accent1>
          <a:srgbClr val="F47E0A"/>
        </a:accent1>
        <a:accent2>
          <a:srgbClr val="FEE000"/>
        </a:accent2>
        <a:accent3>
          <a:srgbClr val="FFFFFF"/>
        </a:accent3>
        <a:accent4>
          <a:srgbClr val="000000"/>
        </a:accent4>
        <a:accent5>
          <a:srgbClr val="F8C0AA"/>
        </a:accent5>
        <a:accent6>
          <a:srgbClr val="E6CB00"/>
        </a:accent6>
        <a:hlink>
          <a:srgbClr val="E91617"/>
        </a:hlink>
        <a:folHlink>
          <a:srgbClr val="156E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veilig binnenwater">
  <a:themeElements>
    <a:clrScheme name="Aangepast 32">
      <a:dk1>
        <a:srgbClr val="000000"/>
      </a:dk1>
      <a:lt1>
        <a:srgbClr val="FFFFFF"/>
      </a:lt1>
      <a:dk2>
        <a:srgbClr val="16428D"/>
      </a:dk2>
      <a:lt2>
        <a:srgbClr val="808080"/>
      </a:lt2>
      <a:accent1>
        <a:srgbClr val="F47E0A"/>
      </a:accent1>
      <a:accent2>
        <a:srgbClr val="FEE000"/>
      </a:accent2>
      <a:accent3>
        <a:srgbClr val="E91617"/>
      </a:accent3>
      <a:accent4>
        <a:srgbClr val="156EAA"/>
      </a:accent4>
      <a:accent5>
        <a:srgbClr val="E5EEF5"/>
      </a:accent5>
      <a:accent6>
        <a:srgbClr val="F47E0A"/>
      </a:accent6>
      <a:hlink>
        <a:srgbClr val="E91617"/>
      </a:hlink>
      <a:folHlink>
        <a:srgbClr val="156EA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6428D"/>
        </a:dk2>
        <a:lt2>
          <a:srgbClr val="808080"/>
        </a:lt2>
        <a:accent1>
          <a:srgbClr val="F47E0A"/>
        </a:accent1>
        <a:accent2>
          <a:srgbClr val="FEE000"/>
        </a:accent2>
        <a:accent3>
          <a:srgbClr val="FFFFFF"/>
        </a:accent3>
        <a:accent4>
          <a:srgbClr val="000000"/>
        </a:accent4>
        <a:accent5>
          <a:srgbClr val="F8C0AA"/>
        </a:accent5>
        <a:accent6>
          <a:srgbClr val="E6CB00"/>
        </a:accent6>
        <a:hlink>
          <a:srgbClr val="E91617"/>
        </a:hlink>
        <a:folHlink>
          <a:srgbClr val="156E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aterveilig zeewater">
  <a:themeElements>
    <a:clrScheme name="Aangepast 32">
      <a:dk1>
        <a:srgbClr val="000000"/>
      </a:dk1>
      <a:lt1>
        <a:srgbClr val="FFFFFF"/>
      </a:lt1>
      <a:dk2>
        <a:srgbClr val="16428D"/>
      </a:dk2>
      <a:lt2>
        <a:srgbClr val="808080"/>
      </a:lt2>
      <a:accent1>
        <a:srgbClr val="F47E0A"/>
      </a:accent1>
      <a:accent2>
        <a:srgbClr val="FEE000"/>
      </a:accent2>
      <a:accent3>
        <a:srgbClr val="E91617"/>
      </a:accent3>
      <a:accent4>
        <a:srgbClr val="156EAA"/>
      </a:accent4>
      <a:accent5>
        <a:srgbClr val="E5EEF5"/>
      </a:accent5>
      <a:accent6>
        <a:srgbClr val="F47E0A"/>
      </a:accent6>
      <a:hlink>
        <a:srgbClr val="E91617"/>
      </a:hlink>
      <a:folHlink>
        <a:srgbClr val="156EA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6428D"/>
        </a:dk2>
        <a:lt2>
          <a:srgbClr val="808080"/>
        </a:lt2>
        <a:accent1>
          <a:srgbClr val="F47E0A"/>
        </a:accent1>
        <a:accent2>
          <a:srgbClr val="FEE000"/>
        </a:accent2>
        <a:accent3>
          <a:srgbClr val="FFFFFF"/>
        </a:accent3>
        <a:accent4>
          <a:srgbClr val="000000"/>
        </a:accent4>
        <a:accent5>
          <a:srgbClr val="F8C0AA"/>
        </a:accent5>
        <a:accent6>
          <a:srgbClr val="E6CB00"/>
        </a:accent6>
        <a:hlink>
          <a:srgbClr val="E91617"/>
        </a:hlink>
        <a:folHlink>
          <a:srgbClr val="156E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</TotalTime>
  <Words>376</Words>
  <Application>Microsoft Office PowerPoint</Application>
  <PresentationFormat>Aangepast</PresentationFormat>
  <Paragraphs>124</Paragraphs>
  <Slides>26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Arial</vt:lpstr>
      <vt:lpstr>BadaBoom Pro BB</vt:lpstr>
      <vt:lpstr>Calibri</vt:lpstr>
      <vt:lpstr>Waterveilig zwembadwater</vt:lpstr>
      <vt:lpstr>Waterveilig binnenwater</vt:lpstr>
      <vt:lpstr>Waterveilig zeewater</vt:lpstr>
      <vt:lpstr>PowerPoint-presentatie</vt:lpstr>
      <vt:lpstr>Inhoud van de presentatie</vt:lpstr>
      <vt:lpstr>Introductie</vt:lpstr>
      <vt:lpstr>….. Reddingsbrigade</vt:lpstr>
      <vt:lpstr>…….. Reddingsbrigade</vt:lpstr>
      <vt:lpstr>……… Reddingsbrigade</vt:lpstr>
      <vt:lpstr>……….. Reddingsbrigade</vt:lpstr>
      <vt:lpstr>………. Reddingsbrigade</vt:lpstr>
      <vt:lpstr>………… Reddingsbrigade</vt:lpstr>
      <vt:lpstr>………… Reddingsbrigade</vt:lpstr>
      <vt:lpstr>……… Reddingsbrigade</vt:lpstr>
      <vt:lpstr>………… Reddingsbrigade</vt:lpstr>
      <vt:lpstr>Hoe veilig is het in ………?</vt:lpstr>
      <vt:lpstr>Hoe veilig is het in …….?</vt:lpstr>
      <vt:lpstr>Hoe veilig is het in ……..?</vt:lpstr>
      <vt:lpstr>Hoe veilig is het in …….?</vt:lpstr>
      <vt:lpstr>Hoe veilig is het in ………?</vt:lpstr>
      <vt:lpstr>Hoe veilig is het in ………?</vt:lpstr>
      <vt:lpstr>PowerPoint-presentatie</vt:lpstr>
      <vt:lpstr>Tips van de lifeguards</vt:lpstr>
      <vt:lpstr>Tips van de lifeguards</vt:lpstr>
      <vt:lpstr>De waterveiligheidscode</vt:lpstr>
      <vt:lpstr>De waterveiligheidscode</vt:lpstr>
      <vt:lpstr>De waterveiligheidscode</vt:lpstr>
      <vt:lpstr>De waterveiligheidscode</vt:lpstr>
      <vt:lpstr>Colofon</vt:lpstr>
    </vt:vector>
  </TitlesOfParts>
  <Company>Presentique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Ronnie Wesseling</dc:creator>
  <cp:lastModifiedBy>Robin Koele</cp:lastModifiedBy>
  <cp:revision>133</cp:revision>
  <dcterms:created xsi:type="dcterms:W3CDTF">2013-01-28T10:02:42Z</dcterms:created>
  <dcterms:modified xsi:type="dcterms:W3CDTF">2023-01-25T15:00:52Z</dcterms:modified>
</cp:coreProperties>
</file>